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9/10/2010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North Marston  1 v 1  Middleton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L. Buckell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Grendon  6 v 0  Middleton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Middleton  8 v 0  KEA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Wait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 smtClean="0"/>
              <a:t>scorers	J. Ciballi 4</a:t>
            </a:r>
            <a:r>
              <a:rPr lang="en-GB" sz="18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			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Collier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Collier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L. Buckell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L. Buckell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Humphries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Middleton  6 v 1  Steeple Claydon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 smtClean="0"/>
              <a:t>scorers	J. Ciballi 3</a:t>
            </a:r>
            <a:r>
              <a:rPr lang="en-GB" sz="18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C. Reed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G. Fuller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Collier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</a:t>
            </a:r>
            <a:r>
              <a:rPr lang="en-GB" sz="4000" b="1" dirty="0" smtClean="0"/>
              <a:t>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Middleton  0 v 4  Grendon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 smtClean="0"/>
              <a:t>scorers	</a:t>
            </a:r>
            <a:r>
              <a:rPr lang="en-GB" sz="18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L. Buckell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</a:t>
            </a:r>
            <a:r>
              <a:rPr lang="en-GB" sz="4000" b="1" dirty="0" smtClean="0"/>
              <a:t>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Wendover  3 v 7  Middleton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Marshall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Goal scorers	</a:t>
            </a:r>
            <a:r>
              <a:rPr lang="en-GB" sz="1800" b="1" dirty="0" smtClean="0"/>
              <a:t>C. Reed 3</a:t>
            </a:r>
            <a:r>
              <a:rPr lang="en-GB" sz="1800" b="1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/>
              <a:t>	</a:t>
            </a:r>
            <a:r>
              <a:rPr lang="en-GB" sz="1800" b="1" dirty="0" smtClean="0"/>
              <a:t>J. Corley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	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L. Buckell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</a:t>
            </a:r>
            <a:r>
              <a:rPr lang="en-GB" sz="4000" b="1" dirty="0" smtClean="0"/>
              <a:t> 30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King Sutton  0 v 14  Middleton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Wait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	</a:t>
            </a:r>
            <a:r>
              <a:rPr lang="en-GB" sz="1800" b="1" dirty="0"/>
              <a:t>		</a:t>
            </a:r>
            <a:r>
              <a:rPr lang="en-GB" sz="1800" b="1" dirty="0" smtClean="0"/>
              <a:t>Goal scorers	G. Fuller 7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		</a:t>
            </a:r>
            <a:r>
              <a:rPr lang="en-GB" sz="1800" b="1" dirty="0" smtClean="0"/>
              <a:t>J. Corley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J. Ciballi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Humphries</a:t>
            </a:r>
            <a:r>
              <a:rPr lang="en-GB" sz="1800" b="1" dirty="0"/>
              <a:t>				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r>
              <a:rPr lang="en-GB" sz="1800" b="1" dirty="0" smtClean="0"/>
              <a:t>N. Marshall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Marshall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Bloxham  0 v 5  Middleton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Goal scorers	C. Reed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	</a:t>
            </a:r>
            <a:r>
              <a:rPr lang="en-GB" sz="1800" b="1" dirty="0" smtClean="0"/>
              <a:t>	J. Corley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	</a:t>
            </a:r>
            <a:r>
              <a:rPr lang="en-GB" sz="1800" b="1" dirty="0"/>
              <a:t>			</a:t>
            </a:r>
            <a:r>
              <a:rPr lang="en-GB" sz="1800" b="1" dirty="0" smtClean="0"/>
              <a:t>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20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err="1" smtClean="0"/>
              <a:t>Karline</a:t>
            </a:r>
            <a:r>
              <a:rPr lang="en-GB" sz="2000" b="1" dirty="0" smtClean="0"/>
              <a:t>  0 v 7</a:t>
            </a:r>
            <a:r>
              <a:rPr lang="en-GB" sz="2000" b="1" dirty="0" smtClean="0"/>
              <a:t>  Middleton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Goal scorers	J. Ciballi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	</a:t>
            </a:r>
            <a:r>
              <a:rPr lang="en-GB" sz="1800" b="1" dirty="0" smtClean="0"/>
              <a:t>		C. Reed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 smtClean="0"/>
              <a:t>	</a:t>
            </a:r>
            <a:r>
              <a:rPr lang="en-GB" sz="1800" b="1" dirty="0"/>
              <a:t>			</a:t>
            </a:r>
            <a:r>
              <a:rPr lang="en-GB" sz="1800" b="1" dirty="0" smtClean="0"/>
              <a:t>		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</a:t>
            </a:r>
            <a:r>
              <a:rPr lang="en-GB" sz="1800" b="1" dirty="0" err="1" smtClean="0"/>
              <a:t>Humpries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</a:t>
            </a:r>
            <a:r>
              <a:rPr lang="en-GB" sz="4000" b="1" dirty="0" smtClean="0"/>
              <a:t>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Middleton  3 v 4  </a:t>
            </a:r>
            <a:r>
              <a:rPr lang="en-GB" sz="2000" b="1" dirty="0" err="1" smtClean="0"/>
              <a:t>Belgrave</a:t>
            </a:r>
            <a:r>
              <a:rPr lang="en-GB" sz="2000" b="1" dirty="0" smtClean="0"/>
              <a:t>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Goal scorers	J. Corley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Coles	</a:t>
            </a:r>
            <a:r>
              <a:rPr lang="en-GB" sz="1800" b="1" dirty="0"/>
              <a:t>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	</a:t>
            </a:r>
            <a:r>
              <a:rPr lang="en-GB" sz="1800" b="1" dirty="0" smtClean="0"/>
              <a:t>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L. Buckell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12 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1993-94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CHERWELL &amp; DISTRICT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BOYS LEAGUE U12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&amp; </a:t>
            </a:r>
            <a:r>
              <a:rPr lang="en-GB" b="1" dirty="0"/>
              <a:t>CUPS</a:t>
            </a:r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</a:t>
            </a:r>
            <a:r>
              <a:rPr lang="en-GB" sz="4000" b="1" dirty="0" smtClean="0"/>
              <a:t> 13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</a:t>
            </a:r>
            <a:r>
              <a:rPr lang="en-GB" sz="2000" b="1" dirty="0" err="1" smtClean="0"/>
              <a:t>Belgrave</a:t>
            </a:r>
            <a:r>
              <a:rPr lang="en-GB" sz="2000" b="1" dirty="0" smtClean="0"/>
              <a:t>  7 v 4  Middleton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 smtClean="0"/>
              <a:t>	</a:t>
            </a:r>
            <a:r>
              <a:rPr lang="en-GB" sz="1800" b="1" dirty="0"/>
              <a:t>		</a:t>
            </a:r>
            <a:r>
              <a:rPr lang="en-GB" sz="1800" b="1" dirty="0" smtClean="0"/>
              <a:t>Goal scorers	J. Corley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	</a:t>
            </a:r>
            <a:r>
              <a:rPr lang="en-GB" sz="1800" b="1" dirty="0" smtClean="0"/>
              <a:t>		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 smtClean="0"/>
              <a:t>	</a:t>
            </a:r>
            <a:r>
              <a:rPr lang="en-GB" sz="1800" b="1" dirty="0"/>
              <a:t>			</a:t>
            </a:r>
            <a:r>
              <a:rPr lang="en-GB" sz="1800" b="1" dirty="0" smtClean="0"/>
              <a:t>		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L. Buckell</a:t>
            </a:r>
            <a:r>
              <a:rPr lang="en-GB" sz="1800" b="1" dirty="0"/>
              <a:t>			</a:t>
            </a:r>
            <a:r>
              <a:rPr lang="en-GB" sz="1800" b="1" dirty="0" smtClean="0"/>
              <a:t>			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</a:t>
            </a:r>
            <a:r>
              <a:rPr lang="en-GB" sz="4000" b="1" dirty="0" smtClean="0"/>
              <a:t>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Middleton  3 v 0  Steeple Claydon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	</a:t>
            </a:r>
            <a:r>
              <a:rPr lang="en-GB" sz="1800" b="1" dirty="0"/>
              <a:t>		</a:t>
            </a:r>
            <a:r>
              <a:rPr lang="en-GB" sz="1800" b="1" dirty="0" smtClean="0"/>
              <a:t>	Goal scorers	J. Corley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	</a:t>
            </a:r>
            <a:r>
              <a:rPr lang="en-GB" sz="1800" b="1" dirty="0" smtClean="0"/>
              <a:t>		J. Ciballi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 smtClean="0"/>
              <a:t>	</a:t>
            </a:r>
            <a:r>
              <a:rPr lang="en-GB" sz="1800" b="1" dirty="0"/>
              <a:t>			</a:t>
            </a:r>
            <a:r>
              <a:rPr lang="en-GB" sz="1800" b="1" dirty="0" smtClean="0"/>
              <a:t>	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</a:t>
            </a:r>
            <a:r>
              <a:rPr lang="en-GB" sz="1800" b="1" dirty="0" smtClean="0"/>
              <a:t>			</a:t>
            </a:r>
            <a:r>
              <a:rPr lang="en-GB" sz="1800" b="1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J. Collier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KEA 1 V 5 Middleton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C. Reed 3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			</a:t>
            </a:r>
            <a:r>
              <a:rPr lang="en-GB" sz="1800" b="1" dirty="0" smtClean="0"/>
              <a:t>J. Ciballi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Collier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L. Buckell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G. Fuller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Middleton 3 v 3 Bloxham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Coles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			</a:t>
            </a:r>
            <a:r>
              <a:rPr lang="en-GB" sz="1800" b="1" dirty="0" smtClean="0"/>
              <a:t>J. Ciballi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Caballi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Waddesdon 1 v 9 Middleton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	</a:t>
            </a:r>
            <a:r>
              <a:rPr lang="en-GB" sz="1800" b="1" dirty="0" smtClean="0"/>
              <a:t>Goal </a:t>
            </a:r>
            <a:r>
              <a:rPr lang="en-GB" sz="1800" b="1" dirty="0"/>
              <a:t>scorers	</a:t>
            </a:r>
            <a:r>
              <a:rPr lang="en-GB" sz="1800" b="1" dirty="0" smtClean="0"/>
              <a:t>C. Reed 7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		</a:t>
            </a:r>
            <a:r>
              <a:rPr lang="en-GB" sz="1800" b="1" dirty="0" smtClean="0"/>
              <a:t>	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		</a:t>
            </a:r>
            <a:r>
              <a:rPr lang="en-GB" sz="1800" b="1" dirty="0" smtClean="0"/>
              <a:t>	S. Humphries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Caballi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S. Humphries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3 v 3 Wendover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L. Buckell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C. Reed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		</a:t>
            </a:r>
            <a:r>
              <a:rPr lang="en-GB" sz="1800" b="1" dirty="0" smtClean="0"/>
              <a:t>	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Cooper</a:t>
            </a:r>
            <a:r>
              <a:rPr lang="en-GB" sz="1800" b="1" dirty="0"/>
              <a:t>					</a:t>
            </a:r>
            <a:r>
              <a:rPr lang="en-GB" sz="1800" b="1" dirty="0" smtClean="0"/>
              <a:t>C. Reed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J. Wait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6 v 1 North Marston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C. Reed 2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		</a:t>
            </a:r>
            <a:r>
              <a:rPr lang="en-GB" sz="1800" b="1" dirty="0" smtClean="0"/>
              <a:t>	J. Ciballi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		</a:t>
            </a:r>
            <a:r>
              <a:rPr lang="en-GB" sz="1800" b="1" dirty="0" smtClean="0"/>
              <a:t>	J. Corley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	</a:t>
            </a:r>
            <a:r>
              <a:rPr lang="en-GB" sz="1800" b="1" dirty="0"/>
              <a:t>				</a:t>
            </a:r>
            <a:r>
              <a:rPr lang="en-GB" sz="1800" b="1" dirty="0" smtClean="0"/>
              <a:t>	J. Collier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  <a:r>
              <a:rPr lang="en-GB" sz="1800" b="1" dirty="0" smtClean="0"/>
              <a:t>			L. Buckell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L. Buckell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J. Wait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</a:t>
            </a:r>
            <a:r>
              <a:rPr lang="en-GB" sz="4000" b="1" dirty="0" smtClean="0"/>
              <a:t>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Grendon  2 v 1  Middleton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R. Coles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B. Howes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G. Fuller</a:t>
            </a:r>
            <a:r>
              <a:rPr lang="en-GB" sz="1800" b="1" dirty="0"/>
              <a:t>	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C</a:t>
            </a:r>
            <a:r>
              <a:rPr lang="en-GB" sz="1800" b="1" dirty="0" smtClean="0"/>
              <a:t>. Reed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Collier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Ciballi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L. Buckell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Reed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N. Marshall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D. Cooper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</a:t>
            </a:r>
            <a:r>
              <a:rPr lang="en-GB" sz="4000" b="1" dirty="0" smtClean="0"/>
              <a:t>ber 11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1993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Cherwell &amp; District </a:t>
            </a:r>
            <a:r>
              <a:rPr lang="en-GB" sz="2400" b="1" dirty="0"/>
              <a:t>U12 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Middleton  13 v 0  King Sutton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C. Jackson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Hook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A. Locke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O. Upstone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D. Nutt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Waite	</a:t>
            </a:r>
            <a:r>
              <a:rPr lang="en-GB" sz="1800" b="1" dirty="0"/>
              <a:t>		</a:t>
            </a:r>
            <a:r>
              <a:rPr lang="en-GB" sz="1800" b="1" dirty="0" smtClean="0"/>
              <a:t>	Goal </a:t>
            </a:r>
            <a:r>
              <a:rPr lang="en-GB" sz="1800" b="1" dirty="0"/>
              <a:t>scorers	</a:t>
            </a:r>
            <a:r>
              <a:rPr lang="en-GB" sz="1800" b="1" dirty="0" smtClean="0"/>
              <a:t>L. Buckell 5</a:t>
            </a:r>
            <a:r>
              <a:rPr lang="en-GB" sz="1800" b="1" dirty="0" smtClean="0"/>
              <a:t> 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Corley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Corley 4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Cooper</a:t>
            </a:r>
            <a:r>
              <a:rPr lang="en-GB" sz="1800" b="1" dirty="0"/>
              <a:t>	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C. Reed 2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L. Buckell</a:t>
            </a:r>
            <a:r>
              <a:rPr lang="en-GB" sz="1800" b="1" dirty="0" smtClean="0"/>
              <a:t>	</a:t>
            </a:r>
            <a:r>
              <a:rPr lang="en-GB" sz="1800" b="1" dirty="0"/>
              <a:t>				</a:t>
            </a:r>
            <a:r>
              <a:rPr lang="en-GB" sz="1800" b="1" dirty="0" smtClean="0"/>
              <a:t>	</a:t>
            </a:r>
            <a:r>
              <a:rPr lang="en-GB" sz="1800" b="1" dirty="0" smtClean="0"/>
              <a:t>J. Collier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J. Collier</a:t>
            </a:r>
            <a:r>
              <a:rPr lang="en-GB" sz="1800" b="1" dirty="0"/>
              <a:t>			</a:t>
            </a:r>
            <a:r>
              <a:rPr lang="en-GB" sz="1800" b="1" dirty="0" smtClean="0"/>
              <a:t>			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 smtClean="0"/>
              <a:t>S. Humphries</a:t>
            </a:r>
            <a:r>
              <a:rPr lang="en-GB" sz="1800" b="1" dirty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C. Reed</a:t>
            </a:r>
            <a:endParaRPr lang="en-GB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 dirty="0"/>
              <a:t>Sub- </a:t>
            </a:r>
            <a:r>
              <a:rPr lang="en-GB" sz="1800" b="1" dirty="0" smtClean="0"/>
              <a:t>A. Nadin</a:t>
            </a:r>
            <a:endParaRPr lang="en-GB" sz="1800" b="1" dirty="0"/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271</Words>
  <Application>Microsoft Office PowerPoint</Application>
  <PresentationFormat>On-screen Show (4:3)</PresentationFormat>
  <Paragraphs>334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MIDDLETON CHENEY</vt:lpstr>
      <vt:lpstr>UNDER 12 TEAM</vt:lpstr>
      <vt:lpstr>September 9th 1993   Cherwell &amp; District U12 League - Away</vt:lpstr>
      <vt:lpstr>September 19th 1993   Cherwell &amp; District U12 League - Home</vt:lpstr>
      <vt:lpstr>September 26th 1993   Cherwell &amp; District U12 League - Away</vt:lpstr>
      <vt:lpstr>October 10th 1993   Cherwell &amp; District U12 League - Home</vt:lpstr>
      <vt:lpstr>October 17th 1993   Cherwell &amp; District U12 League - Home</vt:lpstr>
      <vt:lpstr>October 24th 1993   Cherwell &amp; District U12 League - Away</vt:lpstr>
      <vt:lpstr>November 11th 1993   Cherwell &amp; District U12 League - Home</vt:lpstr>
      <vt:lpstr>November 28th 1993   Cherwell &amp; District U12 League - Away</vt:lpstr>
      <vt:lpstr>December 5th 1993   Cherwell &amp; District U12 League - Away</vt:lpstr>
      <vt:lpstr>December 12th 1993   Cherwell &amp; District U12 League - Home</vt:lpstr>
      <vt:lpstr>December 19th 1993   Cherwell &amp; District U12 League - Home</vt:lpstr>
      <vt:lpstr>January 16th 1994   Cherwell &amp; District U12 League - Home</vt:lpstr>
      <vt:lpstr>January 23rd 1994   Cherwell &amp; District U12 League - Away</vt:lpstr>
      <vt:lpstr>January 30th 1994   Cherwell &amp; District U12 League - Away</vt:lpstr>
      <vt:lpstr>February 6th 1994   Cherwell &amp; District U12 League - Away</vt:lpstr>
      <vt:lpstr>February 20th 1994   Cherwell &amp; District U12 League - Away</vt:lpstr>
      <vt:lpstr>March 6th 1994   Cherwell &amp; District U12 League - Home</vt:lpstr>
      <vt:lpstr>March 13th 1994   Cherwell &amp; District U12 League - Home</vt:lpstr>
      <vt:lpstr>March 17th 1994   Cherwell &amp; District U12 League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tich</cp:lastModifiedBy>
  <cp:revision>52</cp:revision>
  <dcterms:created xsi:type="dcterms:W3CDTF">2009-04-11T11:47:07Z</dcterms:created>
  <dcterms:modified xsi:type="dcterms:W3CDTF">2010-09-10T08:59:46Z</dcterms:modified>
</cp:coreProperties>
</file>